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18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9.png"/><Relationship Id="rId7" Type="http://schemas.openxmlformats.org/officeDocument/2006/relationships/image" Target="../media/image5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8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19.png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8.png"/><Relationship Id="rId7" Type="http://schemas.openxmlformats.org/officeDocument/2006/relationships/image" Target="../media/image6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19.png"/><Relationship Id="rId9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8.png"/><Relationship Id="rId7" Type="http://schemas.openxmlformats.org/officeDocument/2006/relationships/image" Target="../media/image6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4.png"/><Relationship Id="rId4" Type="http://schemas.openxmlformats.org/officeDocument/2006/relationships/image" Target="../media/image19.png"/><Relationship Id="rId9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8.png"/><Relationship Id="rId7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19.png"/><Relationship Id="rId9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8.png"/><Relationship Id="rId7" Type="http://schemas.openxmlformats.org/officeDocument/2006/relationships/image" Target="../media/image7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19.pn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8.png"/><Relationship Id="rId7" Type="http://schemas.openxmlformats.org/officeDocument/2006/relationships/image" Target="../media/image8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19.png"/><Relationship Id="rId9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8.png"/><Relationship Id="rId7" Type="http://schemas.openxmlformats.org/officeDocument/2006/relationships/image" Target="../media/image9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19.png"/><Relationship Id="rId9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8.png"/><Relationship Id="rId7" Type="http://schemas.openxmlformats.org/officeDocument/2006/relationships/image" Target="../media/image9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11" Type="http://schemas.openxmlformats.org/officeDocument/2006/relationships/image" Target="../media/image87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19.png"/><Relationship Id="rId9" Type="http://schemas.openxmlformats.org/officeDocument/2006/relationships/image" Target="../media/image10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8.png"/><Relationship Id="rId7" Type="http://schemas.openxmlformats.org/officeDocument/2006/relationships/image" Target="../media/image10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9.png"/><Relationship Id="rId9" Type="http://schemas.openxmlformats.org/officeDocument/2006/relationships/image" Target="../media/image10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8.png"/><Relationship Id="rId7" Type="http://schemas.openxmlformats.org/officeDocument/2006/relationships/image" Target="../media/image10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8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8.png"/><Relationship Id="rId7" Type="http://schemas.openxmlformats.org/officeDocument/2006/relationships/image" Target="../media/image11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111.png"/><Relationship Id="rId4" Type="http://schemas.openxmlformats.org/officeDocument/2006/relationships/image" Target="../media/image19.png"/><Relationship Id="rId9" Type="http://schemas.openxmlformats.org/officeDocument/2006/relationships/image" Target="../media/image1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1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8.png"/><Relationship Id="rId7" Type="http://schemas.openxmlformats.org/officeDocument/2006/relationships/image" Target="../media/image1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2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3" Type="http://schemas.openxmlformats.org/officeDocument/2006/relationships/image" Target="../media/image18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9.png"/><Relationship Id="rId9" Type="http://schemas.openxmlformats.org/officeDocument/2006/relationships/image" Target="../media/image1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417046" y="1221864"/>
            <a:ext cx="5621729" cy="4736306"/>
            <a:chOff x="9417046" y="1221864"/>
            <a:chExt cx="5621729" cy="473630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7046" y="1221864"/>
              <a:ext cx="5621729" cy="473630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985087" y="3265931"/>
            <a:ext cx="5246098" cy="4419838"/>
            <a:chOff x="1985087" y="3265931"/>
            <a:chExt cx="5246098" cy="441983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5087" y="3265931"/>
              <a:ext cx="5246098" cy="441983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4749286" y="2253094"/>
            <a:ext cx="8787141" cy="5779527"/>
            <a:chOff x="4749286" y="2253094"/>
            <a:chExt cx="8787141" cy="577952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716" y="-636670"/>
              <a:ext cx="17574283" cy="11559053"/>
            </a:xfrm>
            <a:prstGeom prst="rect">
              <a:avLst/>
            </a:prstGeom>
          </p:spPr>
        </p:pic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9286" y="2253094"/>
              <a:ext cx="8787141" cy="5779527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9213" y="594897"/>
            <a:ext cx="16307289" cy="9581480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53698" y="2370450"/>
            <a:ext cx="7019951" cy="641741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1295540" y="2790209"/>
            <a:ext cx="1933213" cy="89508"/>
            <a:chOff x="11295540" y="2790209"/>
            <a:chExt cx="1933213" cy="89508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95540" y="2790209"/>
              <a:ext cx="1933213" cy="89508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52052" y="8513870"/>
            <a:ext cx="7505472" cy="11980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31527" y="2423755"/>
            <a:ext cx="7892558" cy="6649480"/>
            <a:chOff x="-31527" y="2423755"/>
            <a:chExt cx="7892558" cy="664948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1527" y="2423755"/>
              <a:ext cx="7892558" cy="664948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644938" y="1333333"/>
            <a:ext cx="5621729" cy="4736306"/>
            <a:chOff x="12644938" y="1333333"/>
            <a:chExt cx="5621729" cy="4736306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44938" y="1333333"/>
              <a:ext cx="5621729" cy="473630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897179" y="952381"/>
            <a:ext cx="12491356" cy="8380952"/>
            <a:chOff x="2897179" y="952381"/>
            <a:chExt cx="12491356" cy="838095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3348499" y="-3238095"/>
              <a:ext cx="24982712" cy="16761905"/>
            </a:xfrm>
            <a:prstGeom prst="rect">
              <a:avLst/>
            </a:prstGeom>
          </p:spPr>
        </p:pic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7179" y="952381"/>
              <a:ext cx="12491356" cy="838095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209616" y="1333333"/>
            <a:ext cx="11909008" cy="7923810"/>
            <a:chOff x="3209616" y="1333333"/>
            <a:chExt cx="11909008" cy="7923810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9616" y="1333333"/>
              <a:ext cx="11909008" cy="792381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54737" y="712650"/>
            <a:ext cx="1976240" cy="3985115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60622" y="4081669"/>
            <a:ext cx="7757409" cy="35241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482446" y="1592555"/>
            <a:ext cx="1558340" cy="6666694"/>
            <a:chOff x="8482446" y="1592555"/>
            <a:chExt cx="1558340" cy="666669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040000">
              <a:off x="8482446" y="1592555"/>
              <a:ext cx="1558340" cy="666669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22483" y="1737382"/>
            <a:ext cx="1976240" cy="5814672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86991" y="2733660"/>
            <a:ext cx="1976240" cy="58146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17770"/>
            <a:ext cx="16953594" cy="8953594"/>
            <a:chOff x="666060" y="61777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17770"/>
              <a:ext cx="16953594" cy="8953594"/>
              <a:chOff x="666060" y="61777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66060" y="61777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850709"/>
              <a:ext cx="16422202" cy="8487716"/>
              <a:chOff x="931756" y="850709"/>
              <a:chExt cx="16422202" cy="84877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1756" y="850709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793" y="3734402"/>
            <a:ext cx="4915657" cy="1400866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87173" y="5462373"/>
            <a:ext cx="4612630" cy="2851459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972881" y="5144649"/>
            <a:ext cx="4266667" cy="63443"/>
            <a:chOff x="1972881" y="5144649"/>
            <a:chExt cx="4266667" cy="63443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1972881" y="5144649"/>
              <a:ext cx="4266667" cy="6344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1771429" y="3876190"/>
            <a:ext cx="4533333" cy="4533333"/>
            <a:chOff x="11771429" y="3876190"/>
            <a:chExt cx="4533333" cy="453333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71429" y="3876190"/>
              <a:ext cx="4533333" cy="453333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246004" y="1617227"/>
            <a:ext cx="20777722" cy="1840013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67423" y="1426431"/>
            <a:ext cx="9424687" cy="800753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6876190" y="3865648"/>
            <a:ext cx="4533333" cy="4533333"/>
            <a:chOff x="6876190" y="3865648"/>
            <a:chExt cx="4533333" cy="453333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76190" y="3865648"/>
              <a:ext cx="4533333" cy="453333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771429" y="3876190"/>
            <a:ext cx="4533333" cy="4533333"/>
            <a:chOff x="11771429" y="3876190"/>
            <a:chExt cx="4533333" cy="4533333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71429" y="3876190"/>
              <a:ext cx="4533333" cy="45333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66060"/>
            <a:ext cx="16953594" cy="8953594"/>
            <a:chOff x="666060" y="66606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66060"/>
              <a:ext cx="16953594" cy="8953594"/>
              <a:chOff x="666060" y="66606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66060" y="66606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898999"/>
              <a:ext cx="16422202" cy="8487716"/>
              <a:chOff x="931756" y="898999"/>
              <a:chExt cx="16422202" cy="84877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1756" y="898999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2140406" y="3190467"/>
            <a:ext cx="2523234" cy="2573503"/>
            <a:chOff x="2140406" y="3190467"/>
            <a:chExt cx="2523234" cy="2573503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0406" y="3190467"/>
              <a:ext cx="2523234" cy="257350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3570757" y="3330695"/>
            <a:ext cx="2507642" cy="2557601"/>
            <a:chOff x="13570757" y="3330695"/>
            <a:chExt cx="2507642" cy="2557601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0757" y="3330695"/>
              <a:ext cx="2507642" cy="255760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018961" y="3266382"/>
            <a:ext cx="2439108" cy="2537698"/>
            <a:chOff x="5018961" y="3266382"/>
            <a:chExt cx="2439108" cy="253769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8961" y="3266382"/>
              <a:ext cx="2439108" cy="253769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878668" y="3226272"/>
            <a:ext cx="2439108" cy="2537698"/>
            <a:chOff x="7878668" y="3226272"/>
            <a:chExt cx="2439108" cy="2537698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78668" y="3226272"/>
              <a:ext cx="2439108" cy="253769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0707950" y="3330695"/>
            <a:ext cx="2439108" cy="2537698"/>
            <a:chOff x="10707950" y="3330695"/>
            <a:chExt cx="2439108" cy="2537698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07950" y="3330695"/>
              <a:ext cx="2439108" cy="2537698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23209" y="1396634"/>
            <a:ext cx="13368520" cy="1653291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35794" y="6752901"/>
            <a:ext cx="2813405" cy="2362995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53497" y="5955317"/>
            <a:ext cx="3240127" cy="822803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55236" y="6752901"/>
            <a:ext cx="2818538" cy="2362995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859731" y="6752901"/>
            <a:ext cx="2738433" cy="2362995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718109" y="6729696"/>
            <a:ext cx="2695367" cy="2362995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714379" y="6729696"/>
            <a:ext cx="2541757" cy="1999957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7434864" y="4253387"/>
            <a:ext cx="447662" cy="447662"/>
            <a:chOff x="7434864" y="4253387"/>
            <a:chExt cx="447662" cy="447662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34864" y="4253387"/>
              <a:ext cx="447662" cy="447662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4663637" y="4264990"/>
            <a:ext cx="447662" cy="447662"/>
            <a:chOff x="4663637" y="4264990"/>
            <a:chExt cx="447662" cy="447662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63637" y="4264990"/>
              <a:ext cx="447662" cy="447662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3123095" y="4327651"/>
            <a:ext cx="447662" cy="447662"/>
            <a:chOff x="13123095" y="4327651"/>
            <a:chExt cx="447662" cy="447662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123095" y="4327651"/>
              <a:ext cx="447662" cy="447662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0342457" y="4241784"/>
            <a:ext cx="447662" cy="447662"/>
            <a:chOff x="10342457" y="4241784"/>
            <a:chExt cx="447662" cy="447662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42457" y="4241784"/>
              <a:ext cx="447662" cy="447662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1640474" y="4186139"/>
            <a:ext cx="704470" cy="846713"/>
            <a:chOff x="11640474" y="4186139"/>
            <a:chExt cx="704470" cy="846713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640474" y="4186139"/>
              <a:ext cx="704470" cy="846713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5839715" y="4199092"/>
            <a:ext cx="820807" cy="820807"/>
            <a:chOff x="5839715" y="4199092"/>
            <a:chExt cx="820807" cy="820807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9715" y="4199092"/>
              <a:ext cx="820807" cy="820807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3084462" y="4039601"/>
            <a:ext cx="680057" cy="875235"/>
            <a:chOff x="3084462" y="4039601"/>
            <a:chExt cx="680057" cy="875235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84462" y="4039601"/>
              <a:ext cx="680057" cy="87523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8761035" y="4173956"/>
            <a:ext cx="763644" cy="824670"/>
            <a:chOff x="8761035" y="4173956"/>
            <a:chExt cx="763644" cy="82467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61035" y="4173956"/>
              <a:ext cx="763644" cy="82467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4515383" y="4311047"/>
            <a:ext cx="618389" cy="831810"/>
            <a:chOff x="14515383" y="4311047"/>
            <a:chExt cx="618389" cy="831810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515383" y="4311047"/>
              <a:ext cx="618389" cy="83181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4451381" y="2656277"/>
            <a:ext cx="9216679" cy="35714"/>
            <a:chOff x="4451381" y="2656277"/>
            <a:chExt cx="9216679" cy="35714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51381" y="2656277"/>
              <a:ext cx="9216679" cy="35714"/>
            </a:xfrm>
            <a:prstGeom prst="rect">
              <a:avLst/>
            </a:prstGeom>
          </p:spPr>
        </p:pic>
      </p:grpSp>
      <p:pic>
        <p:nvPicPr>
          <p:cNvPr id="62" name="Object 61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3162011" y="5999440"/>
            <a:ext cx="3152841" cy="737860"/>
          </a:xfrm>
          <a:prstGeom prst="rect">
            <a:avLst/>
          </a:prstGeom>
        </p:spPr>
      </p:pic>
      <p:pic>
        <p:nvPicPr>
          <p:cNvPr id="63" name="Object 62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790081" y="5961666"/>
            <a:ext cx="3685070" cy="822803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097184" y="5955317"/>
            <a:ext cx="3502289" cy="822803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571686" y="5999440"/>
            <a:ext cx="3143880" cy="7378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28841" y="666060"/>
            <a:ext cx="16953594" cy="8953594"/>
            <a:chOff x="628841" y="66606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28841" y="666060"/>
              <a:ext cx="16953594" cy="8953594"/>
              <a:chOff x="628841" y="66606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28841" y="66606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894537" y="898999"/>
              <a:ext cx="16422202" cy="8487716"/>
              <a:chOff x="894537" y="898999"/>
              <a:chExt cx="16422202" cy="84877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94537" y="898999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9247281" y="4626212"/>
            <a:ext cx="7731238" cy="4400579"/>
            <a:chOff x="9247281" y="4626212"/>
            <a:chExt cx="7731238" cy="4400579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47281" y="4626212"/>
              <a:ext cx="7731238" cy="440057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01848" y="4854789"/>
            <a:ext cx="8111579" cy="4127188"/>
            <a:chOff x="1201848" y="4854789"/>
            <a:chExt cx="8111579" cy="412718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848" y="4854789"/>
              <a:ext cx="8111579" cy="412718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400000" y="2271337"/>
            <a:ext cx="5485714" cy="35714"/>
            <a:chOff x="6400000" y="2271337"/>
            <a:chExt cx="5485714" cy="35714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000" y="2271337"/>
              <a:ext cx="5485714" cy="35714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0592" y="1010744"/>
            <a:ext cx="10547853" cy="1861967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33007" y="2544897"/>
            <a:ext cx="15688335" cy="19925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363687" y="1725461"/>
            <a:ext cx="1558340" cy="6666694"/>
            <a:chOff x="8363687" y="1725461"/>
            <a:chExt cx="1558340" cy="666669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040000">
              <a:off x="8363687" y="1725461"/>
              <a:ext cx="1558340" cy="666669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23915" y="2776564"/>
            <a:ext cx="1634167" cy="6991090"/>
            <a:chOff x="9023915" y="2776564"/>
            <a:chExt cx="1634167" cy="699109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920000">
              <a:off x="9023915" y="2776564"/>
              <a:ext cx="1634167" cy="699109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54737" y="-1423593"/>
            <a:ext cx="1976240" cy="131329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807932"/>
            <a:ext cx="16953594" cy="8953594"/>
            <a:chOff x="666060" y="807932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807932"/>
              <a:ext cx="16953594" cy="8953594"/>
              <a:chOff x="666060" y="807932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668865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807932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1040871"/>
              <a:ext cx="16422202" cy="8487716"/>
              <a:chOff x="931756" y="1040871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1040871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943753" y="5621371"/>
            <a:ext cx="7529154" cy="75303"/>
            <a:chOff x="8943753" y="5621371"/>
            <a:chExt cx="7529154" cy="75303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8943753" y="5621371"/>
              <a:ext cx="7529154" cy="7530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25136" y="4092717"/>
            <a:ext cx="6882848" cy="326302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3032002" y="3710926"/>
            <a:ext cx="5537523" cy="3820891"/>
            <a:chOff x="3032002" y="3710926"/>
            <a:chExt cx="5537523" cy="3820891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32002" y="3710926"/>
              <a:ext cx="5537523" cy="382089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839918" y="3038300"/>
            <a:ext cx="10631100" cy="35714"/>
            <a:chOff x="3839918" y="3038300"/>
            <a:chExt cx="10631100" cy="35714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39918" y="3038300"/>
              <a:ext cx="10631100" cy="35714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9253" y="1809796"/>
            <a:ext cx="14485864" cy="1682254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45989" y="8066537"/>
            <a:ext cx="12742600" cy="7933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39459" y="828557"/>
            <a:ext cx="16953594" cy="8953594"/>
            <a:chOff x="839459" y="828557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39459" y="828557"/>
              <a:ext cx="16953594" cy="8953594"/>
              <a:chOff x="839459" y="828557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637338" y="-3648240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39459" y="828557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1105155" y="1061496"/>
              <a:ext cx="16422202" cy="8487716"/>
              <a:chOff x="1105155" y="1061496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105155" y="1061496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4095368" y="3882006"/>
            <a:ext cx="10441776" cy="4820713"/>
            <a:chOff x="4095368" y="3882006"/>
            <a:chExt cx="10441776" cy="4820713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5368" y="3882006"/>
              <a:ext cx="10441776" cy="4820713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260467" y="2192678"/>
            <a:ext cx="10863775" cy="182136"/>
            <a:chOff x="4260467" y="2192678"/>
            <a:chExt cx="10863775" cy="18213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4260467" y="2192678"/>
              <a:ext cx="10863775" cy="182136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4267" y="1271943"/>
            <a:ext cx="9157101" cy="1372663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83352" y="2412110"/>
            <a:ext cx="15623697" cy="1508640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4571" y="8918485"/>
            <a:ext cx="15360517" cy="6032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828557"/>
            <a:ext cx="16953594" cy="8953594"/>
            <a:chOff x="666060" y="828557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828557"/>
              <a:ext cx="16953594" cy="8953594"/>
              <a:chOff x="666060" y="828557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648240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828557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1061496"/>
              <a:ext cx="16422202" cy="8487716"/>
              <a:chOff x="931756" y="1061496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1061496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3889483" y="2101606"/>
            <a:ext cx="10863775" cy="182136"/>
            <a:chOff x="3889483" y="2101606"/>
            <a:chExt cx="10863775" cy="18213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3889483" y="2101606"/>
              <a:ext cx="10863775" cy="18213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889483" y="2283742"/>
            <a:ext cx="10817036" cy="5381476"/>
            <a:chOff x="3889483" y="2283742"/>
            <a:chExt cx="10817036" cy="538147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9483" y="2283742"/>
              <a:ext cx="10817036" cy="5381476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64217" y="1271939"/>
            <a:ext cx="11673359" cy="1372664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27374" y="8339698"/>
            <a:ext cx="11621152" cy="793381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0215" y="7588430"/>
            <a:ext cx="15591111" cy="6037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70986" y="828557"/>
            <a:ext cx="16953594" cy="8953594"/>
            <a:chOff x="870986" y="828557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70986" y="828557"/>
              <a:ext cx="16953594" cy="8953594"/>
              <a:chOff x="870986" y="828557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605811" y="-3648240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70986" y="828557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1136682" y="1061496"/>
              <a:ext cx="16422202" cy="8487716"/>
              <a:chOff x="1136682" y="1061496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136682" y="1061496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5404383" y="2192678"/>
            <a:ext cx="8530612" cy="182136"/>
            <a:chOff x="5404383" y="2192678"/>
            <a:chExt cx="8530612" cy="18213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5404383" y="2192678"/>
              <a:ext cx="8530612" cy="18213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330164" y="4329904"/>
            <a:ext cx="6171429" cy="4312795"/>
            <a:chOff x="2330164" y="4329904"/>
            <a:chExt cx="6171429" cy="431279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0164" y="4329904"/>
              <a:ext cx="6171429" cy="431279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585847" y="4261877"/>
            <a:ext cx="3093169" cy="4380823"/>
            <a:chOff x="10585847" y="4261877"/>
            <a:chExt cx="3093169" cy="438082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85847" y="4261877"/>
              <a:ext cx="3093169" cy="4380823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95767" y="1240415"/>
            <a:ext cx="12631883" cy="1372664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58602" y="2628216"/>
            <a:ext cx="6493885" cy="1497485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400639" y="2628216"/>
            <a:ext cx="6405504" cy="14974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43465" y="666060"/>
            <a:ext cx="16953594" cy="8953594"/>
            <a:chOff x="743465" y="66606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743465" y="666060"/>
              <a:ext cx="16953594" cy="8953594"/>
              <a:chOff x="743465" y="66606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733332" y="-3810737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43465" y="66606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1009161" y="898999"/>
              <a:ext cx="16422202" cy="8487716"/>
              <a:chOff x="1009161" y="898999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09161" y="898999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37818" y="1688958"/>
            <a:ext cx="12167111" cy="1372664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3683759" y="2609693"/>
            <a:ext cx="10863775" cy="182136"/>
            <a:chOff x="3683759" y="2609693"/>
            <a:chExt cx="10863775" cy="18213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3683759" y="2609693"/>
              <a:ext cx="10863775" cy="18213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300751" y="4224476"/>
            <a:ext cx="13839022" cy="3460403"/>
            <a:chOff x="2300751" y="4224476"/>
            <a:chExt cx="13839022" cy="3460403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0751" y="4224476"/>
              <a:ext cx="13839022" cy="3460403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26324" y="3186560"/>
            <a:ext cx="15384944" cy="909335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81533" y="4304056"/>
            <a:ext cx="11865613" cy="3559251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1497417" y="7812012"/>
            <a:ext cx="17662611" cy="9093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38849"/>
            <a:ext cx="16953594" cy="8953594"/>
            <a:chOff x="666060" y="638849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38849"/>
              <a:ext cx="16953594" cy="8953594"/>
              <a:chOff x="666060" y="638849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837948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638849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871788"/>
              <a:ext cx="16422202" cy="8487716"/>
              <a:chOff x="931756" y="871788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871788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463" y="1097398"/>
            <a:ext cx="7407461" cy="1552876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153906" y="3635374"/>
            <a:ext cx="4462691" cy="4963463"/>
            <a:chOff x="2153906" y="3635374"/>
            <a:chExt cx="4462691" cy="496346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53906" y="3635374"/>
              <a:ext cx="4462691" cy="4963463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539209" y="4253912"/>
            <a:ext cx="3664873" cy="3664873"/>
            <a:chOff x="2539209" y="4253912"/>
            <a:chExt cx="3664873" cy="3664873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39209" y="4253912"/>
              <a:ext cx="3664873" cy="3664873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43539" y="5381350"/>
            <a:ext cx="6515954" cy="3017830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6952966" y="5142857"/>
            <a:ext cx="8489649" cy="142333"/>
            <a:chOff x="6952966" y="5142857"/>
            <a:chExt cx="8489649" cy="142333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0800000">
              <a:off x="6952966" y="5142857"/>
              <a:ext cx="8489649" cy="142333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26393" y="3855554"/>
            <a:ext cx="6946325" cy="1438935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90235" y="2533523"/>
            <a:ext cx="4931792" cy="9675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66060"/>
            <a:ext cx="16953594" cy="8953594"/>
            <a:chOff x="666060" y="66606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66060"/>
              <a:ext cx="16953594" cy="8953594"/>
              <a:chOff x="666060" y="66606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810737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66606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898999"/>
              <a:ext cx="16422202" cy="8487716"/>
              <a:chOff x="931756" y="898999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898999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053" y="1211299"/>
            <a:ext cx="7407461" cy="1369381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844812" y="3506291"/>
            <a:ext cx="4807778" cy="5360883"/>
            <a:chOff x="1844812" y="3506291"/>
            <a:chExt cx="4807778" cy="536088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4812" y="3506291"/>
              <a:ext cx="4807778" cy="5360883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282151" y="4067453"/>
            <a:ext cx="3960312" cy="3960312"/>
            <a:chOff x="2282151" y="4067453"/>
            <a:chExt cx="3960312" cy="3960312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2151" y="4067453"/>
              <a:ext cx="3960312" cy="3960312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12640" y="3279754"/>
            <a:ext cx="6981887" cy="2897506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02574" y="6113250"/>
            <a:ext cx="9458582" cy="300912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7095906" y="5992591"/>
            <a:ext cx="6563248" cy="110036"/>
            <a:chOff x="7095906" y="5992591"/>
            <a:chExt cx="6563248" cy="110036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0800000">
              <a:off x="7095906" y="5992591"/>
              <a:ext cx="6563248" cy="110036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26719" y="2551888"/>
            <a:ext cx="5500563" cy="95610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33867"/>
            <a:ext cx="16953594" cy="8953594"/>
            <a:chOff x="666060" y="633867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33867"/>
              <a:ext cx="16953594" cy="8953594"/>
              <a:chOff x="666060" y="633867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842930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633867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866806"/>
              <a:ext cx="16422202" cy="8487716"/>
              <a:chOff x="931756" y="866806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866806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4014" y="1116061"/>
            <a:ext cx="7407461" cy="1478224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153906" y="3399720"/>
            <a:ext cx="4447756" cy="5567021"/>
            <a:chOff x="2153906" y="3399720"/>
            <a:chExt cx="4447756" cy="5567021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53906" y="3399720"/>
              <a:ext cx="4447756" cy="556702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444677" y="4196487"/>
            <a:ext cx="3866214" cy="3866214"/>
            <a:chOff x="2444677" y="4196487"/>
            <a:chExt cx="3866214" cy="3866214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4677" y="4196487"/>
              <a:ext cx="3866214" cy="3866214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26289" y="2498419"/>
            <a:ext cx="5874411" cy="956106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48515" y="5438047"/>
            <a:ext cx="9188896" cy="3777030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58583" y="3249469"/>
            <a:ext cx="7669249" cy="2371478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6936864" y="5395455"/>
            <a:ext cx="8489649" cy="142333"/>
            <a:chOff x="6936864" y="5395455"/>
            <a:chExt cx="8489649" cy="142333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0800000">
              <a:off x="6936864" y="5395455"/>
              <a:ext cx="8489649" cy="1423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93271"/>
            <a:ext cx="16953594" cy="8953594"/>
            <a:chOff x="666060" y="693271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93271"/>
              <a:ext cx="16953594" cy="8953594"/>
              <a:chOff x="666060" y="693271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783526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693271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926210"/>
              <a:ext cx="16422202" cy="8487716"/>
              <a:chOff x="931756" y="926210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926210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202671" y="980606"/>
            <a:ext cx="16199197" cy="140599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7522230" y="1915817"/>
            <a:ext cx="2721088" cy="182136"/>
            <a:chOff x="7522230" y="1915817"/>
            <a:chExt cx="2721088" cy="18213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7522230" y="1915817"/>
              <a:ext cx="2721088" cy="18213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435309" y="2125164"/>
            <a:ext cx="15721881" cy="6824380"/>
            <a:chOff x="1435309" y="2125164"/>
            <a:chExt cx="15721881" cy="6824380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5309" y="2125164"/>
              <a:ext cx="15721881" cy="682438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636174" y="3353028"/>
            <a:ext cx="15320151" cy="4899967"/>
            <a:chOff x="1636174" y="3353028"/>
            <a:chExt cx="15320151" cy="4899967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6174" y="3353028"/>
              <a:ext cx="15320151" cy="4899967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31987" y="2440434"/>
            <a:ext cx="8193682" cy="14059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6060" y="693271"/>
            <a:ext cx="16953594" cy="8953594"/>
            <a:chOff x="666060" y="693271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66060" y="693271"/>
              <a:ext cx="16953594" cy="8953594"/>
              <a:chOff x="666060" y="693271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10737" y="-3783526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6060" y="693271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1756" y="926210"/>
              <a:ext cx="16422202" cy="8487716"/>
              <a:chOff x="931756" y="926210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1756" y="926210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487699" y="920691"/>
            <a:ext cx="16408101" cy="1504863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7522230" y="1915817"/>
            <a:ext cx="2721088" cy="182136"/>
            <a:chOff x="7522230" y="1915817"/>
            <a:chExt cx="2721088" cy="18213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7522230" y="1915817"/>
              <a:ext cx="2721088" cy="18213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67282" y="2125164"/>
            <a:ext cx="15605572" cy="6773894"/>
            <a:chOff x="1367282" y="2125164"/>
            <a:chExt cx="15605572" cy="6773894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7282" y="2125164"/>
              <a:ext cx="15605572" cy="6773894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42589" y="2208313"/>
            <a:ext cx="14953304" cy="67453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43465" y="666060"/>
            <a:ext cx="16953594" cy="8953594"/>
            <a:chOff x="743465" y="66606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743465" y="666060"/>
              <a:ext cx="16953594" cy="8953594"/>
              <a:chOff x="743465" y="66606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733332" y="-3810737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43465" y="66606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1009161" y="898999"/>
              <a:ext cx="16422202" cy="8487716"/>
              <a:chOff x="1009161" y="898999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09161" y="898999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4267" y="1334346"/>
            <a:ext cx="12095140" cy="140599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3683759" y="2274155"/>
            <a:ext cx="10863775" cy="182136"/>
            <a:chOff x="3683759" y="2274155"/>
            <a:chExt cx="10863775" cy="18213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3683759" y="2274155"/>
              <a:ext cx="10863775" cy="18213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477622" y="2776669"/>
            <a:ext cx="13839022" cy="6132298"/>
            <a:chOff x="2477622" y="2776669"/>
            <a:chExt cx="13839022" cy="6132298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7622" y="2776669"/>
              <a:ext cx="13839022" cy="613229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683759" y="2975510"/>
            <a:ext cx="4067993" cy="5734615"/>
            <a:chOff x="3683759" y="2975510"/>
            <a:chExt cx="4067993" cy="5734615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3759" y="2975510"/>
              <a:ext cx="4067993" cy="5734615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72563" y="3184554"/>
            <a:ext cx="7712242" cy="551842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38703" y="472036"/>
            <a:ext cx="16953594" cy="8953594"/>
            <a:chOff x="838703" y="472036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38703" y="472036"/>
              <a:ext cx="16953594" cy="8953594"/>
              <a:chOff x="838703" y="472036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638094" y="-4004761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38703" y="472036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1104399" y="704975"/>
              <a:ext cx="16422202" cy="8487716"/>
              <a:chOff x="1104399" y="704975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104399" y="704975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258167" y="1011201"/>
            <a:ext cx="6945877" cy="7977902"/>
            <a:chOff x="8258167" y="1011201"/>
            <a:chExt cx="6945877" cy="7977902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58167" y="1011201"/>
              <a:ext cx="6945877" cy="7977902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92668" y="1810363"/>
            <a:ext cx="5186804" cy="825823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73344" y="1167154"/>
            <a:ext cx="5858795" cy="8739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38703" y="472036"/>
            <a:ext cx="16953594" cy="8953594"/>
            <a:chOff x="838703" y="472036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38703" y="472036"/>
              <a:ext cx="16953594" cy="8953594"/>
              <a:chOff x="838703" y="472036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638094" y="-4004761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38703" y="472036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1104399" y="704975"/>
              <a:ext cx="16422202" cy="8487716"/>
              <a:chOff x="1104399" y="704975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104399" y="704975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4602939" y="1735198"/>
            <a:ext cx="6415015" cy="7178940"/>
            <a:chOff x="4602939" y="1735198"/>
            <a:chExt cx="6415015" cy="717894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939" y="1735198"/>
              <a:ext cx="6415015" cy="717894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1017954" y="1001529"/>
            <a:ext cx="5850066" cy="7996622"/>
            <a:chOff x="11017954" y="1001529"/>
            <a:chExt cx="5850066" cy="7996622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17954" y="1001529"/>
              <a:ext cx="5850066" cy="7996622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05317" y="895045"/>
            <a:ext cx="5858795" cy="873918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06273" y="1551853"/>
            <a:ext cx="3096137" cy="82582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4318471" y="9425630"/>
            <a:ext cx="388048" cy="388048"/>
            <a:chOff x="14318471" y="9425630"/>
            <a:chExt cx="388048" cy="38804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4318471" y="9425630"/>
              <a:ext cx="388048" cy="38804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565802" y="940893"/>
            <a:ext cx="6169290" cy="9249584"/>
            <a:chOff x="3565802" y="940893"/>
            <a:chExt cx="6169290" cy="924958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5802" y="940893"/>
              <a:ext cx="6169290" cy="9249584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957352" y="954498"/>
            <a:ext cx="6169290" cy="9249584"/>
            <a:chOff x="9957352" y="954498"/>
            <a:chExt cx="6169290" cy="9249584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57352" y="954498"/>
              <a:ext cx="6169290" cy="9249584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4907" y="215802"/>
            <a:ext cx="5858795" cy="873918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30" y="934420"/>
            <a:ext cx="2410814" cy="8258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93271" y="666060"/>
            <a:ext cx="16953594" cy="8953594"/>
            <a:chOff x="693271" y="666060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93271" y="666060"/>
              <a:ext cx="16953594" cy="8953594"/>
              <a:chOff x="693271" y="666060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783526" y="-3810737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93271" y="666060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58967" y="898999"/>
              <a:ext cx="16422202" cy="8487716"/>
              <a:chOff x="958967" y="898999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58967" y="898999"/>
                <a:ext cx="16422202" cy="8487716"/>
              </a:xfrm>
              <a:prstGeom prst="rect">
                <a:avLst/>
              </a:prstGeom>
            </p:spPr>
          </p:pic>
        </p:grpSp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66824" y="1019764"/>
            <a:ext cx="2457604" cy="87391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486823" y="1601414"/>
            <a:ext cx="5140148" cy="81526"/>
            <a:chOff x="1486823" y="1601414"/>
            <a:chExt cx="5140148" cy="8152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1486823" y="1601414"/>
              <a:ext cx="5140148" cy="81526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38761" y="1011132"/>
            <a:ext cx="13654013" cy="78477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252088" y="1647312"/>
            <a:ext cx="1634167" cy="6991090"/>
            <a:chOff x="8252088" y="1647312"/>
            <a:chExt cx="1634167" cy="699109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920000">
              <a:off x="8252088" y="1647312"/>
              <a:ext cx="1634167" cy="699109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333356" y="1311371"/>
            <a:ext cx="1558340" cy="6666694"/>
            <a:chOff x="7333356" y="1311371"/>
            <a:chExt cx="1558340" cy="666669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040000">
              <a:off x="7333356" y="1311371"/>
              <a:ext cx="1558340" cy="6666694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22483" y="1737382"/>
            <a:ext cx="1976240" cy="5814672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86991" y="2733660"/>
            <a:ext cx="1976240" cy="581467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425493" y="2642590"/>
            <a:ext cx="1558340" cy="6666694"/>
            <a:chOff x="9425493" y="2642590"/>
            <a:chExt cx="1558340" cy="6666694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040000">
              <a:off x="9425493" y="2642590"/>
              <a:ext cx="1558340" cy="66666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93271" y="761298"/>
            <a:ext cx="16953594" cy="8953594"/>
            <a:chOff x="693271" y="761298"/>
            <a:chExt cx="16953594" cy="895359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93271" y="761298"/>
              <a:ext cx="16953594" cy="8953594"/>
              <a:chOff x="693271" y="761298"/>
              <a:chExt cx="16953594" cy="895359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783526" y="-3715499"/>
                <a:ext cx="33907188" cy="17907188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93271" y="761298"/>
                <a:ext cx="16953594" cy="895359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58967" y="994237"/>
              <a:ext cx="16422202" cy="8487716"/>
              <a:chOff x="958967" y="994237"/>
              <a:chExt cx="16422202" cy="8487716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58967" y="994237"/>
                <a:ext cx="16422202" cy="8487716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9405995" y="3879862"/>
            <a:ext cx="6896347" cy="75303"/>
            <a:chOff x="9405995" y="3879862"/>
            <a:chExt cx="6896347" cy="75303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9405995" y="3879862"/>
              <a:ext cx="6896347" cy="7530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07903" y="4052018"/>
            <a:ext cx="6057028" cy="2294485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080924" y="2915030"/>
            <a:ext cx="7061933" cy="5071810"/>
            <a:chOff x="2080924" y="2915030"/>
            <a:chExt cx="7061933" cy="507181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0924" y="2915030"/>
              <a:ext cx="7061933" cy="507181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721031" y="2668350"/>
            <a:ext cx="12843653" cy="35714"/>
            <a:chOff x="2721031" y="2668350"/>
            <a:chExt cx="12843653" cy="35714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21031" y="2668350"/>
              <a:ext cx="12843653" cy="35714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405995" y="6243036"/>
            <a:ext cx="6896347" cy="75303"/>
            <a:chOff x="9405995" y="6243036"/>
            <a:chExt cx="6896347" cy="7530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9405995" y="6243036"/>
              <a:ext cx="6896347" cy="75303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629927" y="6490214"/>
            <a:ext cx="1294573" cy="1294573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54742" y="1537910"/>
            <a:ext cx="14163034" cy="1652501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298379" y="2802516"/>
            <a:ext cx="7225285" cy="1398847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394234" y="6399093"/>
            <a:ext cx="3204210" cy="1272734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913258" y="8162831"/>
            <a:ext cx="7667733" cy="131941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512245" y="1434875"/>
            <a:ext cx="965407" cy="4130085"/>
            <a:chOff x="8512245" y="1434875"/>
            <a:chExt cx="965407" cy="413008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040000">
              <a:off x="8512245" y="1434875"/>
              <a:ext cx="965407" cy="4130085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71392" y="5428659"/>
            <a:ext cx="10633793" cy="2482602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022281" y="9021573"/>
            <a:ext cx="20355176" cy="96096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E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145613" y="4747063"/>
            <a:ext cx="5184876" cy="3603489"/>
            <a:chOff x="2145613" y="4747063"/>
            <a:chExt cx="5184876" cy="360348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140000">
              <a:off x="2145613" y="4747063"/>
              <a:ext cx="5184876" cy="360348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597655" y="1598713"/>
            <a:ext cx="6958830" cy="4836387"/>
            <a:chOff x="9597655" y="1598713"/>
            <a:chExt cx="6958830" cy="483638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780000">
              <a:off x="9597655" y="1598713"/>
              <a:ext cx="6958830" cy="483638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4749286" y="3122736"/>
            <a:ext cx="8787141" cy="4393351"/>
            <a:chOff x="4749286" y="3122736"/>
            <a:chExt cx="8787141" cy="4393351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716" y="926061"/>
              <a:ext cx="17574283" cy="8786701"/>
            </a:xfrm>
            <a:prstGeom prst="rect">
              <a:avLst/>
            </a:prstGeom>
          </p:spPr>
        </p:pic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9286" y="3122736"/>
              <a:ext cx="8787141" cy="4393351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9213" y="1682291"/>
            <a:ext cx="16307289" cy="72980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사용자 지정</PresentationFormat>
  <Paragraphs>0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김 은종</cp:lastModifiedBy>
  <cp:revision>2</cp:revision>
  <dcterms:created xsi:type="dcterms:W3CDTF">2023-09-20T15:18:14Z</dcterms:created>
  <dcterms:modified xsi:type="dcterms:W3CDTF">2023-09-21T07:03:36Z</dcterms:modified>
</cp:coreProperties>
</file>